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kid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9036496" cy="23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20486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Безопасность детей на улице и на дороге.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Безопасность ребёнка дома.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Информационная безопасность в сети интернет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301208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Подготовила: Лемешко Мария Сергеевна.</a:t>
            </a:r>
          </a:p>
          <a:p>
            <a:pPr algn="r"/>
            <a:r>
              <a:rPr lang="ru-RU" dirty="0" smtClean="0"/>
              <a:t>МБОУ Крыловская оош</a:t>
            </a:r>
          </a:p>
          <a:p>
            <a:pPr algn="r"/>
            <a:r>
              <a:rPr lang="ru-RU" dirty="0" smtClean="0"/>
              <a:t>2022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Ребенок должен понять, что его виртуальный собеседник может выдавать себя за другого.</a:t>
            </a:r>
          </a:p>
          <a:p>
            <a:r>
              <a:rPr lang="ru-RU" sz="2800" dirty="0" smtClean="0"/>
              <a:t>Оградите ребенка от ненадлежащего </a:t>
            </a:r>
            <a:r>
              <a:rPr lang="ru-RU" sz="2800" dirty="0" err="1" smtClean="0"/>
              <a:t>веб-содержимого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Скажите </a:t>
            </a:r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детям, что не все, что они</a:t>
            </a:r>
            <a:r>
              <a:rPr lang="en-US" sz="2800" dirty="0" smtClean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читают или видят в интернете, — правда. </a:t>
            </a:r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Приучите </a:t>
            </a:r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их спрашивать вас, если они не уверены</a:t>
            </a:r>
            <a:r>
              <a:rPr lang="ru-RU" sz="2800" dirty="0" smtClean="0">
                <a:latin typeface="Century Schoolbook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veta\Desktop\кар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9647"/>
            <a:ext cx="4392488" cy="28083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80808"/>
                </a:solidFill>
              </a:rPr>
              <a:t>Хороший антивирус – союзник в защите Вашего ребенка от опасностей Интернета.</a:t>
            </a:r>
          </a:p>
          <a:p>
            <a:pPr lvl="0"/>
            <a:r>
              <a:rPr lang="ru-RU" dirty="0" smtClean="0">
                <a:solidFill>
                  <a:srgbClr val="080808"/>
                </a:solidFill>
              </a:rPr>
              <a:t>Ребенку не следует давать свой пароль кому-либо, за исключением взрослых членов семьи.</a:t>
            </a:r>
          </a:p>
          <a:p>
            <a:pPr lvl="0"/>
            <a:r>
              <a:rPr lang="ru-RU" dirty="0" smtClean="0">
                <a:solidFill>
                  <a:srgbClr val="080808"/>
                </a:solidFill>
              </a:rPr>
              <a:t>Следует объяснить ребенку, что он не должен делать того, что может стоить семье денег, кроме случаев, когда рядом с ним находятся родители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-531440"/>
            <a:ext cx="6172200" cy="18943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 за внимание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Будьте примером для вашего ребёнка!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Pictures\detki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4777746" cy="35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Шендел\Desktop\для фестиваля\IMG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2670111" cy="36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00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Безопасность детей на улице и на дороге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7467600" cy="4873752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Привлекайте ребенка к вашим наблюдениям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Не выходите с ребенком из – за машины, кустов, не осмотрев предварительно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 дороги, - это типичная ошибка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и нельзя, чтобы дети допускали ее.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88832" cy="4536504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В автомобиле обязательно пристегнитесь ремнями безопасности; ребенка посадите на самое безопасное место: в специальное детское кресло, в середину или на правую часть заднего сиденья.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Не будьте агрессивны по отношению к другим участникам дорожного движения. Вместо этого объясните ребенку, в чем их ошибка. 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Используйте различные ситуации для ознакомления с ПДД, спокойно признавайте и свои ошибки.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86916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u="sng" dirty="0" smtClean="0">
                <a:solidFill>
                  <a:srgbClr val="FF0000"/>
                </a:solidFill>
                <a:latin typeface="Century Schoolbook" pitchFamily="18" charset="0"/>
              </a:rPr>
              <a:t>Успехов вам! Ведь отличное знание и выполнение ПДД – залог безопасности юного покорителя жизненных дорог.</a:t>
            </a:r>
            <a:endParaRPr lang="ru-RU" sz="2800" b="1" u="sng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Безопасность ребёнка дома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        Обеспечение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безопасности семьи, а в особенности детей имеет очень важное значение. Именно через ежедневное общение со своим ребенком вы узнаете о проблемах и вопросах, которые волнуют его и, решая с ним его проблемы, помогаете ему научиться правильно вести себя в той или иной ситуации. </a:t>
            </a:r>
            <a:endParaRPr lang="ru-RU" dirty="0" smtClean="0">
              <a:solidFill>
                <a:srgbClr val="002060"/>
              </a:solidFill>
              <a:latin typeface="Century Schoolbook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если хотите научить ребенка правилам безопасности, прежде всего сами выполняйте их</a:t>
            </a:r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самым лучшим способом обучения детей является собственный пример. Если вы всегда внимательны к своей собственной безопасности, то и ребенок будет повторять эти же </a:t>
            </a:r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действия.</a:t>
            </a:r>
          </a:p>
          <a:p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видном месте напишите телефоны, по которым он может быстро связаться (ваша работа, мобильный, полиция, скорая помощь, пожарная охрана, соседи</a:t>
            </a:r>
            <a:r>
              <a:rPr lang="ru-RU" sz="2800" b="1" dirty="0" smtClean="0">
                <a:latin typeface="Century Schoolbook" pitchFamily="18" charset="0"/>
                <a:cs typeface="Times New Roman" panose="02020603050405020304" pitchFamily="18" charset="0"/>
              </a:rPr>
              <a:t>).</a:t>
            </a:r>
            <a:endParaRPr lang="ru-RU" sz="2800" dirty="0" smtClean="0">
              <a:latin typeface="Century Schoolbook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81"/>
          <a:stretch>
            <a:fillRect/>
          </a:stretch>
        </p:blipFill>
        <p:spPr bwMode="auto">
          <a:xfrm>
            <a:off x="2411760" y="4077072"/>
            <a:ext cx="38939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r>
              <a:rPr lang="ru-RU" b="1" dirty="0" smtClean="0">
                <a:latin typeface="Century Schoolbook" pitchFamily="18" charset="0"/>
                <a:cs typeface="Times New Roman" panose="02020603050405020304" pitchFamily="18" charset="0"/>
              </a:rPr>
              <a:t>Постоянно повторяйте правила поведения, устраивайте маленькие экзамены, разбирайте ошибки.</a:t>
            </a:r>
            <a:endParaRPr lang="ru-RU" dirty="0" smtClean="0">
              <a:latin typeface="Century Schoolbook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Century Schoolbook" pitchFamily="18" charset="0"/>
                <a:cs typeface="Times New Roman" panose="02020603050405020304" pitchFamily="18" charset="0"/>
              </a:rPr>
              <a:t>Постарайтесь доходчиво объяснить ребенку, что пока он находится у себя дома за закрытой дверью, </a:t>
            </a:r>
            <a:r>
              <a:rPr lang="ru-RU" b="1" dirty="0" smtClean="0">
                <a:latin typeface="Century Schoolbook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 smtClean="0">
                <a:latin typeface="Century Schoolbook" pitchFamily="18" charset="0"/>
                <a:cs typeface="Times New Roman" panose="02020603050405020304" pitchFamily="18" charset="0"/>
              </a:rPr>
              <a:t>в относительной безопасности</a:t>
            </a:r>
            <a:endParaRPr lang="ru-RU" dirty="0" smtClean="0"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Информационная безопасность в сети интернет.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Интернет является прекрасным источником для новых знаний, помогает в учебе, занимает досуг. Но в то же время, </a:t>
            </a:r>
            <a:r>
              <a:rPr lang="ru-RU" sz="2800" b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Сеть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800" b="1" i="1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Интернете</a:t>
            </a: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, на </a:t>
            </a: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90%</a:t>
            </a: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зависит от  вас.</a:t>
            </a:r>
            <a:endParaRPr lang="ru-RU" sz="28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Федеральный закон № 436-ФЗ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92D050"/>
                </a:solidFill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</a:rPr>
              <a:t>О защите детей от информации, причиняющей вред их здоровью и развитию»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</a:rPr>
              <a:t>	</a:t>
            </a:r>
            <a:r>
              <a:rPr lang="ru-RU" sz="2800" b="1" dirty="0" smtClean="0"/>
              <a:t>Устанавливает правила </a:t>
            </a:r>
            <a:r>
              <a:rPr lang="ru-RU" sz="2800" b="1" dirty="0" err="1" smtClean="0"/>
              <a:t>медиабезопасности</a:t>
            </a:r>
            <a:r>
              <a:rPr lang="ru-RU" sz="2800" b="1" dirty="0" smtClean="0"/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C:\Users\sveta\Desktop\курсы\карт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980728"/>
            <a:ext cx="1298875" cy="152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Общие правила безопасности при работе в сети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Не разрешайте ребенку предоставлять личную информацию через Интернет</a:t>
            </a:r>
          </a:p>
          <a:p>
            <a:r>
              <a:rPr lang="ru-RU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dirty="0" err="1" smtClean="0"/>
              <a:t>ники</a:t>
            </a:r>
            <a:r>
              <a:rPr lang="ru-RU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dirty="0" err="1" smtClean="0"/>
              <a:t>веб-страницах</a:t>
            </a:r>
            <a:r>
              <a:rPr lang="ru-RU" dirty="0" smtClean="0"/>
              <a:t> или публичных форумах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</TotalTime>
  <Words>557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Безопасность детей на улице и на дороге. Безопасность ребёнка дома. Информационная безопасность в сети интернет.</vt:lpstr>
      <vt:lpstr>Безопасность детей на улице и на дороге</vt:lpstr>
      <vt:lpstr>Слайд 3</vt:lpstr>
      <vt:lpstr>Безопасность ребёнка дома</vt:lpstr>
      <vt:lpstr>Слайд 5</vt:lpstr>
      <vt:lpstr>Слайд 6</vt:lpstr>
      <vt:lpstr>Информационная безопасность в сети интернет.</vt:lpstr>
      <vt:lpstr>Федеральный закон № 436-ФЗ</vt:lpstr>
      <vt:lpstr>Общие правила безопасности при работе в сети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улице и на дороге. Безопасность ребёнка дома. Информационная безопасность в сети интернет.</dc:title>
  <dc:creator>учитель</dc:creator>
  <cp:lastModifiedBy>учитель</cp:lastModifiedBy>
  <cp:revision>4</cp:revision>
  <dcterms:created xsi:type="dcterms:W3CDTF">2022-03-17T13:36:21Z</dcterms:created>
  <dcterms:modified xsi:type="dcterms:W3CDTF">2022-03-18T06:11:27Z</dcterms:modified>
</cp:coreProperties>
</file>