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6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09.09.2022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s://i.mycdn.me/i?r=AyH4iRPQ2q0otWIFepML2LxRhiIbg_0YcJMIlBJjTxhX7A&amp;fn=w_61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Клименко</dc:creator>
  <cp:lastModifiedBy>Клименко</cp:lastModifiedBy>
  <cp:revision>1</cp:revision>
  <dcterms:created xsi:type="dcterms:W3CDTF">2022-09-09T06:39:37Z</dcterms:created>
  <dcterms:modified xsi:type="dcterms:W3CDTF">2022-09-09T06:40:50Z</dcterms:modified>
</cp:coreProperties>
</file>