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472608" cy="532859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6483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</dc:creator>
  <cp:lastModifiedBy>Lubov</cp:lastModifiedBy>
  <cp:revision>1</cp:revision>
  <dcterms:created xsi:type="dcterms:W3CDTF">2023-12-11T18:14:15Z</dcterms:created>
  <dcterms:modified xsi:type="dcterms:W3CDTF">2023-12-11T18:17:01Z</dcterms:modified>
</cp:coreProperties>
</file>