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sun9-78.userapi.com/impg/MsDMmAGa6borumC7RBoRkLPV29D2E83ELMG2Ow/WuLpHUaqOCk.jpg?size=604x560&amp;quality=96&amp;sign=bfb6bb011fcb72b6442961eef4d4d70b&amp;c_uniq_tag=m2zo10g7NAOmar7LNX40lPXTIm8t95xrjnL4EmQ5NYo&amp;type=albu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832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Lubov</cp:lastModifiedBy>
  <cp:revision>1</cp:revision>
  <dcterms:created xsi:type="dcterms:W3CDTF">2024-06-03T19:05:43Z</dcterms:created>
  <dcterms:modified xsi:type="dcterms:W3CDTF">2024-06-03T19:10:15Z</dcterms:modified>
</cp:coreProperties>
</file>